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0C346A-CCB5-4626-BC75-B603494582AB}" type="datetimeFigureOut">
              <a:rPr lang="en-US" smtClean="0"/>
              <a:pPr/>
              <a:t>5/8/2009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41F280-9FB1-4C8E-A8AA-48425DA40B3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841861">
            <a:off x="533400" y="1371600"/>
            <a:ext cx="7851648" cy="1828800"/>
          </a:xfrm>
        </p:spPr>
        <p:txBody>
          <a:bodyPr/>
          <a:lstStyle/>
          <a:p>
            <a:r>
              <a:rPr lang="en-US" dirty="0" smtClean="0"/>
              <a:t>My Grandparent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854783">
            <a:off x="533400" y="3228536"/>
            <a:ext cx="7854696" cy="1752600"/>
          </a:xfrm>
        </p:spPr>
        <p:txBody>
          <a:bodyPr/>
          <a:lstStyle/>
          <a:p>
            <a:r>
              <a:rPr lang="en-US" dirty="0" smtClean="0"/>
              <a:t>By: Elizabeth </a:t>
            </a:r>
            <a:endParaRPr lang="en-US" dirty="0"/>
          </a:p>
        </p:txBody>
      </p:sp>
      <p:pic>
        <p:nvPicPr>
          <p:cNvPr id="1026" name="Picture 2" descr="C:\Documents and Settings\browneli\Local Settings\Temporary Internet Files\Content.IE5\WVIVJJUK\MPj043316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1148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333 -0.0632 C -0.27309 -0.04306 -0.2559 -0.05973 -0.24323 -0.06528 C -0.23715 -0.07338 -0.23507 -0.08287 -0.22691 -0.08681 C -0.22048 -0.09931 -0.21475 -0.10162 -0.20434 -0.10394 C -0.20069 -0.10325 -0.19652 -0.10394 -0.19305 -0.10186 C -0.19097 -0.1007 -0.18368 -0.0838 -0.18177 -0.08033 C -0.1802 -0.07732 -0.17916 -0.07408 -0.17691 -0.07176 C -0.17395 -0.06829 -0.16718 -0.0632 -0.16718 -0.0632 C -0.16267 -0.05371 -0.16614 -0.05787 -0.15746 -0.0544 C -0.15451 -0.05301 -0.14791 -0.05024 -0.14791 -0.05024 C -0.14722 -0.05024 -0.11076 -0.05255 -0.10434 -0.0544 C -0.09982 -0.05579 -0.09583 -0.0595 -0.09132 -0.06088 C -0.08819 -0.06366 -0.08385 -0.06528 -0.08177 -0.06945 C -0.0809 -0.07153 -0.08003 -0.07431 -0.07847 -0.07593 C -0.07604 -0.07848 -0.06718 -0.08311 -0.06406 -0.0845 C -0.06059 -0.09746 -0.05468 -0.10625 -0.04461 -0.11042 C -0.04062 -0.11829 -0.03593 -0.12176 -0.03003 -0.12755 C -0.02239 -0.14375 -0.03229 -0.12477 -0.02222 -0.13843 C -0.02014 -0.14098 -0.01927 -0.14445 -0.01718 -0.147 C -0.0118 -0.15394 -0.00295 -0.15487 0.00365 -0.15764 C 0.0474 -0.15579 0.04931 -0.15787 0.08108 -0.1426 C 0.08282 -0.14051 0.08403 -0.13774 0.08594 -0.13612 C 0.08733 -0.13496 0.08941 -0.13542 0.0908 -0.13403 C 0.09236 -0.13241 0.09254 -0.1294 0.0941 -0.12755 C 0.09653 -0.12431 0.09966 -0.12223 0.10209 -0.11899 C 0.10712 -0.11227 0.10938 -0.10718 0.1165 -0.10394 C 0.12466 -0.09306 0.13542 -0.08843 0.14566 -0.08241 C 0.15643 -0.07593 0.16511 -0.06806 0.17639 -0.0632 C 0.19584 -0.06436 0.21077 -0.06204 0.22795 -0.06945 C 0.2316 -0.07269 0.23577 -0.07454 0.23907 -0.07825 C 0.2408 -0.07987 0.24115 -0.08264 0.24254 -0.0845 C 0.24393 -0.08635 0.24584 -0.08727 0.24723 -0.08889 C 0.24914 -0.09075 0.25052 -0.09329 0.25209 -0.09537 C 0.25434 -0.10394 0.25782 -0.10764 0.26337 -0.1125 C 0.26823 -0.12223 0.27379 -0.12987 0.28125 -0.13612 C 0.28716 -0.14862 0.28091 -0.1382 0.28924 -0.14491 C 0.3066 -0.1588 0.29445 -0.15301 0.30521 -0.15764 C 0.3132 -0.16459 0.31094 -0.16412 0.32466 -0.16412 C 0.35313 -0.16412 0.3816 -0.16274 0.41025 -0.16204 C 0.41233 -0.16135 0.41441 -0.16088 0.41667 -0.15996 C 0.41997 -0.15857 0.42622 -0.15556 0.42622 -0.15556 C 0.43525 -0.14769 0.44306 -0.1375 0.45052 -0.12755 C 0.454 -0.12292 0.46111 -0.12084 0.46511 -0.11899 C 0.46667 -0.11829 0.46997 -0.1169 0.46997 -0.1169 C 0.47691 -0.11042 0.48073 -0.11065 0.48924 -0.10834 C 0.49549 -0.10672 0.5007 -0.10116 0.50695 -0.09954 C 0.51129 -0.09838 0.51563 -0.09815 0.51997 -0.09746 C 0.53768 -0.09815 0.55539 -0.09769 0.57309 -0.09954 C 0.57657 -0.1 0.58264 -0.10394 0.58264 -0.10394 C 0.58438 -0.10533 0.58594 -0.10718 0.58768 -0.10834 C 0.5908 -0.11019 0.5974 -0.1125 0.5974 -0.1125 C 0.60521 -0.12871 0.61719 -0.1426 0.62639 -0.15764 C 0.63299 -0.16829 0.62795 -0.16713 0.63768 -0.17709 C 0.64236 -0.18681 0.64688 -0.19514 0.65539 -0.19862 C 0.66198 -0.20533 0.66858 -0.20787 0.67639 -0.21158 C 0.69792 -0.21088 0.71945 -0.21112 0.74063 -0.20926 C 0.74827 -0.20857 0.75313 -0.19723 0.75868 -0.19213 C 0.7665 -0.18473 0.77188 -0.17593 0.78125 -0.17269 C 0.78681 -0.16713 0.79167 -0.16482 0.7974 -0.15996 C 0.80226 -0.16065 0.80712 -0.16042 0.81181 -0.16204 C 0.81893 -0.16436 0.8217 -0.18959 0.82639 -0.19862 C 0.83108 -0.21783 0.82813 -0.22454 0.83924 -0.23936 C 0.85643 -0.23866 0.87361 -0.23843 0.8908 -0.23727 C 0.90105 -0.23658 0.89462 -0.23357 0.90521 -0.22871 C 0.91042 -0.22639 0.92153 -0.22431 0.92153 -0.22431 C 0.92743 -0.22037 0.93316 -0.21505 0.93924 -0.21158 C 0.94514 -0.20811 0.95087 -0.20741 0.95695 -0.20278 C 0.96268 -0.19838 0.96719 -0.19167 0.97309 -0.18774 C 0.97986 -0.18334 0.98837 -0.18218 0.99566 -0.17917 C 1.00469 -0.18149 1.01424 -0.18403 1.02309 -0.18774 C 1.0283 -0.1926 1.02969 -0.19792 1.03594 -0.2007 C 1.04341 -0.21551 1.05816 -0.22292 1.06667 -0.23936 C 1.06997 -0.25348 1.06511 -0.23982 1.07292 -0.24792 C 1.08403 -0.2595 1.06841 -0.2507 1.08125 -0.25672 C 1.08802 -0.2713 1.10105 -0.27037 1.11337 -0.27176 C 1.12344 -0.27616 1.11945 -0.27593 1.12466 -0.27593 " pathEditMode="relative" ptsTypes="fffffffffffffffffffffffffffffffffffffffffffffffffffffffffffffffffffffffffffA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dirty="0" smtClean="0"/>
              <a:t>Her favorite hobbies are…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She loves to cook because she had five children to feed ,and she cooks for anyone who walks into her door, anytime.</a:t>
            </a:r>
          </a:p>
          <a:p>
            <a:r>
              <a:rPr lang="en-US" dirty="0" smtClean="0"/>
              <a:t>She likes to come together  as a family. We  always get together on Christmas Eve.</a:t>
            </a:r>
          </a:p>
          <a:p>
            <a:r>
              <a:rPr lang="en-US" dirty="0" smtClean="0"/>
              <a:t>She likes  her  job, and she is really good at it. Her fingers fly so fast on her keyboard!</a:t>
            </a:r>
          </a:p>
          <a:p>
            <a:r>
              <a:rPr lang="en-US" dirty="0" smtClean="0"/>
              <a:t>She also loves to play the piano, She knows a lot of songs and can play them very well.</a:t>
            </a:r>
            <a:endParaRPr lang="en-US" dirty="0"/>
          </a:p>
          <a:p>
            <a:r>
              <a:rPr lang="en-US" dirty="0" smtClean="0"/>
              <a:t>She loves to play with her dog Holly.</a:t>
            </a:r>
          </a:p>
        </p:txBody>
      </p:sp>
      <p:pic>
        <p:nvPicPr>
          <p:cNvPr id="2052" name="Picture 4" descr="C:\Documents and Settings\browneli\Local Settings\Temporary Internet Files\Content.IE5\98IZGLT6\MCj023736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990600"/>
            <a:ext cx="1066800" cy="870900"/>
          </a:xfrm>
          <a:prstGeom prst="rect">
            <a:avLst/>
          </a:prstGeom>
          <a:noFill/>
        </p:spPr>
      </p:pic>
      <p:pic>
        <p:nvPicPr>
          <p:cNvPr id="5" name="Picture 4" descr="C:\Documents and Settings\browneli\Local Settings\Temporary Internet Files\Content.IE5\NQ6UOUS6\MCj041743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2215" y="5410200"/>
            <a:ext cx="1060185" cy="12755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I do with 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 call my grandmother Maw-Maw</a:t>
            </a:r>
          </a:p>
          <a:p>
            <a:r>
              <a:rPr lang="en-US" dirty="0" smtClean="0"/>
              <a:t>My favorite thing to do with her is cook.</a:t>
            </a:r>
          </a:p>
          <a:p>
            <a:r>
              <a:rPr lang="en-US" dirty="0" smtClean="0"/>
              <a:t>At night we watch the movies that was made when she was little.</a:t>
            </a:r>
          </a:p>
          <a:p>
            <a:r>
              <a:rPr lang="en-US" dirty="0" smtClean="0"/>
              <a:t>We go outside and swing on a giant swing that is hung from a rope.</a:t>
            </a:r>
          </a:p>
          <a:p>
            <a:r>
              <a:rPr lang="en-US" dirty="0" smtClean="0"/>
              <a:t>We go down to my aunt’s house, because she lives in Georgia, and we go upstairs to where her bedroom was when she was a little girl.</a:t>
            </a:r>
          </a:p>
          <a:p>
            <a:r>
              <a:rPr lang="en-US" dirty="0" smtClean="0"/>
              <a:t>We go down to a lake and to see how beautiful it is!</a:t>
            </a:r>
          </a:p>
          <a:p>
            <a:r>
              <a:rPr lang="en-US" dirty="0" smtClean="0"/>
              <a:t>She always tells about how cool it was when she was little, it sounds cool!</a:t>
            </a:r>
          </a:p>
          <a:p>
            <a:endParaRPr lang="en-US" dirty="0"/>
          </a:p>
        </p:txBody>
      </p:sp>
      <p:pic>
        <p:nvPicPr>
          <p:cNvPr id="3074" name="Picture 2" descr="C:\Documents and Settings\browneli\Local Settings\Temporary Internet Files\Content.IE5\F7LNNXE3\MPj043729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838200"/>
            <a:ext cx="2362200" cy="16985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memories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remember that we brought water slides, [blow up] and we put up tennis courts, and had loads of fun. We ate and everybody came and we all had a grate time. Me and my grandmother love when we get together so it was grate! We played on the swing and got wet because of the water slide. But I just like to hang out with my grandmother !</a:t>
            </a:r>
            <a:endParaRPr lang="en-US" dirty="0"/>
          </a:p>
        </p:txBody>
      </p:sp>
      <p:pic>
        <p:nvPicPr>
          <p:cNvPr id="1028" name="Picture 4" descr="C:\Documents and Settings\browneli\Local Settings\Temporary Internet Files\Content.IE5\98IZGLT6\MPj043857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3522" y="4495800"/>
            <a:ext cx="2717478" cy="20394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grandmother!</a:t>
            </a:r>
            <a:endParaRPr lang="en-US" dirty="0"/>
          </a:p>
        </p:txBody>
      </p:sp>
      <p:pic>
        <p:nvPicPr>
          <p:cNvPr id="4" name="Content Placeholder 3" descr="Elizabethgp4-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2277" y="1998229"/>
            <a:ext cx="6031524" cy="432637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That is my grandmother!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end!!!!!!!!</a:t>
            </a:r>
            <a:endParaRPr lang="en-US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180</TotalTime>
  <Words>305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My Grandparent</vt:lpstr>
      <vt:lpstr>Her favorite hobbies are…</vt:lpstr>
      <vt:lpstr>Things I do with her</vt:lpstr>
      <vt:lpstr>My memories</vt:lpstr>
      <vt:lpstr>My grandmother!</vt:lpstr>
      <vt:lpstr>That is my grandmother!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</dc:title>
  <dc:creator>browneli</dc:creator>
  <cp:lastModifiedBy>browneli</cp:lastModifiedBy>
  <cp:revision>23</cp:revision>
  <dcterms:created xsi:type="dcterms:W3CDTF">2009-03-27T18:23:53Z</dcterms:created>
  <dcterms:modified xsi:type="dcterms:W3CDTF">2009-05-08T18:36:19Z</dcterms:modified>
</cp:coreProperties>
</file>